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16CFF"/>
    <a:srgbClr val="002F87"/>
    <a:srgbClr val="0053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2657BB7-DB8B-AC49-8480-A1CFB88016BF}" v="2" dt="2025-10-28T14:53:56.3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02"/>
    <p:restoredTop sz="94677"/>
  </p:normalViewPr>
  <p:slideViewPr>
    <p:cSldViewPr snapToGrid="0" snapToObjects="1">
      <p:cViewPr varScale="1">
        <p:scale>
          <a:sx n="155" d="100"/>
          <a:sy n="155" d="100"/>
        </p:scale>
        <p:origin x="200" y="10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others, Jeffrey" userId="6e40b7f0-f92e-4e9a-ad33-0e5d6a61616b" providerId="ADAL" clId="{0D4C7DFF-6A03-55F5-B049-D1EB275DC57B}"/>
    <pc:docChg chg="modMainMaster">
      <pc:chgData name="Brothers, Jeffrey" userId="6e40b7f0-f92e-4e9a-ad33-0e5d6a61616b" providerId="ADAL" clId="{0D4C7DFF-6A03-55F5-B049-D1EB275DC57B}" dt="2025-10-28T14:53:56.370" v="1"/>
      <pc:docMkLst>
        <pc:docMk/>
      </pc:docMkLst>
      <pc:sldMasterChg chg="setBg">
        <pc:chgData name="Brothers, Jeffrey" userId="6e40b7f0-f92e-4e9a-ad33-0e5d6a61616b" providerId="ADAL" clId="{0D4C7DFF-6A03-55F5-B049-D1EB275DC57B}" dt="2025-10-28T14:53:56.370" v="1"/>
        <pc:sldMasterMkLst>
          <pc:docMk/>
          <pc:sldMasterMk cId="1561012478" sldId="2147483648"/>
        </pc:sldMasterMkLst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 b="1" spc="-150">
                <a:solidFill>
                  <a:srgbClr val="002F87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116C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F971A-E205-E546-9B51-52F1EA152FA7}" type="datetimeFigureOut">
              <a:rPr lang="en-US" smtClean="0"/>
              <a:t>10/28/25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FC748-4C1D-C64B-9296-6F2B9B15C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945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spc="-150">
                <a:solidFill>
                  <a:srgbClr val="002F87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F971A-E205-E546-9B51-52F1EA152FA7}" type="datetimeFigureOut">
              <a:rPr lang="en-US" smtClean="0"/>
              <a:t>10/28/25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FC748-4C1D-C64B-9296-6F2B9B15C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99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923093"/>
            <a:ext cx="8991600" cy="677108"/>
          </a:xfrm>
        </p:spPr>
        <p:txBody>
          <a:bodyPr/>
          <a:lstStyle>
            <a:lvl1pPr>
              <a:defRPr b="1" spc="-150">
                <a:solidFill>
                  <a:srgbClr val="002F87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00200" y="1600201"/>
            <a:ext cx="4495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20FF971A-E205-E546-9B51-52F1EA152FA7}" type="datetimeFigureOut">
              <a:rPr lang="en-US" smtClean="0"/>
              <a:pPr/>
              <a:t>10/28/25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DE6FC748-4C1D-C64B-9296-6F2B9B15CC4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D962AD66-37C9-1248-843A-B593499E3AD3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096000" y="1600201"/>
            <a:ext cx="4495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41786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3090446"/>
            <a:ext cx="8991600" cy="677108"/>
          </a:xfrm>
        </p:spPr>
        <p:txBody>
          <a:bodyPr anchor="ctr" anchorCtr="0"/>
          <a:lstStyle>
            <a:lvl1pPr>
              <a:defRPr b="1" spc="-150">
                <a:solidFill>
                  <a:srgbClr val="002F87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20FF971A-E205-E546-9B51-52F1EA152FA7}" type="datetimeFigureOut">
              <a:rPr lang="en-US" smtClean="0"/>
              <a:pPr/>
              <a:t>10/28/25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DE6FC748-4C1D-C64B-9296-6F2B9B15CC4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5839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20FF971A-E205-E546-9B51-52F1EA152FA7}" type="datetimeFigureOut">
              <a:rPr lang="en-US" smtClean="0"/>
              <a:pPr/>
              <a:t>10/28/25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DE6FC748-4C1D-C64B-9296-6F2B9B15CC4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6550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 spc="-50">
                <a:solidFill>
                  <a:srgbClr val="002F87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F971A-E205-E546-9B51-52F1EA152FA7}" type="datetimeFigureOut">
              <a:rPr lang="en-US" smtClean="0"/>
              <a:t>10/28/25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FC748-4C1D-C64B-9296-6F2B9B15C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593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8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00200" y="923093"/>
            <a:ext cx="8991600" cy="738664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1600201"/>
            <a:ext cx="8991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41600" y="6356351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20FF971A-E205-E546-9B51-52F1EA152FA7}" type="datetimeFigureOut">
              <a:rPr lang="en-US" smtClean="0"/>
              <a:pPr/>
              <a:t>10/28/25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70400" y="6356351"/>
            <a:ext cx="3251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5C5C5A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21600" y="6356351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5C5C5A"/>
                </a:solidFill>
              </a:defRPr>
            </a:lvl1pPr>
          </a:lstStyle>
          <a:p>
            <a:fld id="{DE6FC748-4C1D-C64B-9296-6F2B9B15CC4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10124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5" r:id="rId5"/>
    <p:sldLayoutId id="2147483657" r:id="rId6"/>
  </p:sldLayoutIdLst>
  <p:txStyles>
    <p:titleStyle>
      <a:lvl1pPr algn="ctr" defTabSz="457200" rtl="0" eaLnBrk="1" latinLnBrk="0" hangingPunct="1">
        <a:spcBef>
          <a:spcPct val="0"/>
        </a:spcBef>
        <a:buNone/>
        <a:defRPr sz="4800" b="1" kern="1200" spc="-150">
          <a:solidFill>
            <a:srgbClr val="002F87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116CFF"/>
        </a:buClr>
        <a:buSzPct val="100000"/>
        <a:buFont typeface="Wingdings" pitchFamily="2" charset="2"/>
        <a:buChar char="§"/>
        <a:defRPr sz="40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40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40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40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Slideshow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3428280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AE7707-A7A0-E2AC-97C1-653024D629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01E557-31A9-234A-57A6-4B2191E258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1248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73A7B5A-E7C1-DA59-DA5F-F210437478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ED44B37-1CBA-C7A6-9C04-B2DF6B43904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A8D2DFB-2ED9-9596-A9EF-B51CDA36BCC7}"/>
              </a:ext>
            </a:extLst>
          </p:cNvPr>
          <p:cNvSpPr>
            <a:spLocks noGrp="1"/>
          </p:cNvSpPr>
          <p:nvPr>
            <p:ph sz="half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9880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AC23100-B5C1-7751-1EE4-BB3990642F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3DB9CE5E-390C-38DD-CEA2-800740A28015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02412C6-C8B4-1C9C-B067-72F5846AE94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8885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4">
      <a:dk1>
        <a:srgbClr val="FFFFFE"/>
      </a:dk1>
      <a:lt1>
        <a:srgbClr val="252524"/>
      </a:lt1>
      <a:dk2>
        <a:srgbClr val="FFFF6D"/>
      </a:dk2>
      <a:lt2>
        <a:srgbClr val="14296B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">
      <a:majorFont>
        <a:latin typeface="Georg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Aria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450</TotalTime>
  <Words>3</Words>
  <Application>Microsoft Macintosh PowerPoint</Application>
  <PresentationFormat>Widescreen</PresentationFormat>
  <Paragraphs>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Georgia</vt:lpstr>
      <vt:lpstr>Wingdings</vt:lpstr>
      <vt:lpstr>Office Theme</vt:lpstr>
      <vt:lpstr>Slideshow Title</vt:lpstr>
      <vt:lpstr>PowerPoint Presentation</vt:lpstr>
      <vt:lpstr>PowerPoint Presentation</vt:lpstr>
      <vt:lpstr>PowerPoint Presentation</vt:lpstr>
    </vt:vector>
  </TitlesOfParts>
  <Company>Fort Valley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jeff brothers</dc:creator>
  <cp:lastModifiedBy>Brothers, Jeffrey</cp:lastModifiedBy>
  <cp:revision>18</cp:revision>
  <dcterms:created xsi:type="dcterms:W3CDTF">2017-05-04T22:25:49Z</dcterms:created>
  <dcterms:modified xsi:type="dcterms:W3CDTF">2025-10-28T14:54:05Z</dcterms:modified>
</cp:coreProperties>
</file>